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</p:sldIdLst>
  <p:sldSz cy="10440000" cx="7560000"/>
  <p:notesSz cx="6858000" cy="9144000"/>
  <p:embeddedFontLst>
    <p:embeddedFont>
      <p:font typeface="Inter SemiBold"/>
      <p:regular r:id="rId7"/>
      <p:bold r:id="rId8"/>
      <p:italic r:id="rId9"/>
      <p:boldItalic r:id="rId10"/>
    </p:embeddedFont>
    <p:embeddedFont>
      <p:font typeface="Inter"/>
      <p:bold r:id="rId11"/>
      <p:boldItalic r:id="rId12"/>
    </p:embeddedFont>
    <p:embeddedFont>
      <p:font typeface="Inter ExtraBold"/>
      <p:bold r:id="rId13"/>
      <p:boldItalic r:id="rId14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3288">
          <p15:clr>
            <a:srgbClr val="A4A3A4"/>
          </p15:clr>
        </p15:guide>
        <p15:guide id="2" pos="23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3288" orient="horz"/>
        <p:guide pos="2381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Inter-bold.fntdata"/><Relationship Id="rId10" Type="http://schemas.openxmlformats.org/officeDocument/2006/relationships/font" Target="fonts/InterSemiBold-boldItalic.fntdata"/><Relationship Id="rId13" Type="http://schemas.openxmlformats.org/officeDocument/2006/relationships/font" Target="fonts/InterExtraBold-bold.fntdata"/><Relationship Id="rId12" Type="http://schemas.openxmlformats.org/officeDocument/2006/relationships/font" Target="fonts/Inter-boldItalic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font" Target="fonts/InterSemiBold-italic.fntdata"/><Relationship Id="rId14" Type="http://schemas.openxmlformats.org/officeDocument/2006/relationships/font" Target="fonts/InterExtraBold-bold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font" Target="fonts/InterSemiBold-regular.fntdata"/><Relationship Id="rId8" Type="http://schemas.openxmlformats.org/officeDocument/2006/relationships/font" Target="fonts/InterSemiBold-bold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2187774" y="685800"/>
            <a:ext cx="24831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21a51e5f84a_1_0:notes"/>
          <p:cNvSpPr/>
          <p:nvPr>
            <p:ph idx="2" type="sldImg"/>
          </p:nvPr>
        </p:nvSpPr>
        <p:spPr>
          <a:xfrm>
            <a:off x="2187774" y="685800"/>
            <a:ext cx="24831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21a51e5f84a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257712" y="1511298"/>
            <a:ext cx="7044600" cy="4166400"/>
          </a:xfrm>
          <a:prstGeom prst="rect">
            <a:avLst/>
          </a:prstGeom>
        </p:spPr>
        <p:txBody>
          <a:bodyPr anchorCtr="0" anchor="b" bIns="112850" lIns="112850" spcFirstLastPara="1" rIns="112850" wrap="square" tIns="1128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1pPr>
            <a:lvl2pPr lvl="1" algn="ctr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2pPr>
            <a:lvl3pPr lvl="2" algn="ctr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3pPr>
            <a:lvl4pPr lvl="3" algn="ctr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4pPr>
            <a:lvl5pPr lvl="4" algn="ctr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5pPr>
            <a:lvl6pPr lvl="5" algn="ctr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6pPr>
            <a:lvl7pPr lvl="6" algn="ctr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7pPr>
            <a:lvl8pPr lvl="7" algn="ctr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8pPr>
            <a:lvl9pPr lvl="8" algn="ctr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257705" y="5752555"/>
            <a:ext cx="7044600" cy="1608900"/>
          </a:xfrm>
          <a:prstGeom prst="rect">
            <a:avLst/>
          </a:prstGeom>
        </p:spPr>
        <p:txBody>
          <a:bodyPr anchorCtr="0" anchor="t" bIns="112850" lIns="112850" spcFirstLastPara="1" rIns="112850" wrap="square" tIns="11285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anchorCtr="0" anchor="ctr" bIns="112850" lIns="112850" spcFirstLastPara="1" rIns="112850" wrap="square" tIns="1128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257705" y="4365680"/>
            <a:ext cx="7044600" cy="1708800"/>
          </a:xfrm>
          <a:prstGeom prst="rect">
            <a:avLst/>
          </a:prstGeom>
        </p:spPr>
        <p:txBody>
          <a:bodyPr anchorCtr="0" anchor="ctr" bIns="112850" lIns="112850" spcFirstLastPara="1" rIns="112850" wrap="square" tIns="1128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400"/>
              <a:buNone/>
              <a:defRPr sz="4400"/>
            </a:lvl1pPr>
            <a:lvl2pPr lvl="1" algn="ctr">
              <a:spcBef>
                <a:spcPts val="0"/>
              </a:spcBef>
              <a:spcAft>
                <a:spcPts val="0"/>
              </a:spcAft>
              <a:buSzPts val="4400"/>
              <a:buNone/>
              <a:defRPr sz="4400"/>
            </a:lvl2pPr>
            <a:lvl3pPr lvl="2" algn="ctr">
              <a:spcBef>
                <a:spcPts val="0"/>
              </a:spcBef>
              <a:spcAft>
                <a:spcPts val="0"/>
              </a:spcAft>
              <a:buSzPts val="4400"/>
              <a:buNone/>
              <a:defRPr sz="4400"/>
            </a:lvl3pPr>
            <a:lvl4pPr lvl="3" algn="ctr">
              <a:spcBef>
                <a:spcPts val="0"/>
              </a:spcBef>
              <a:spcAft>
                <a:spcPts val="0"/>
              </a:spcAft>
              <a:buSzPts val="4400"/>
              <a:buNone/>
              <a:defRPr sz="4400"/>
            </a:lvl4pPr>
            <a:lvl5pPr lvl="4" algn="ctr">
              <a:spcBef>
                <a:spcPts val="0"/>
              </a:spcBef>
              <a:spcAft>
                <a:spcPts val="0"/>
              </a:spcAft>
              <a:buSzPts val="4400"/>
              <a:buNone/>
              <a:defRPr sz="4400"/>
            </a:lvl5pPr>
            <a:lvl6pPr lvl="5" algn="ctr">
              <a:spcBef>
                <a:spcPts val="0"/>
              </a:spcBef>
              <a:spcAft>
                <a:spcPts val="0"/>
              </a:spcAft>
              <a:buSzPts val="4400"/>
              <a:buNone/>
              <a:defRPr sz="4400"/>
            </a:lvl6pPr>
            <a:lvl7pPr lvl="6" algn="ctr">
              <a:spcBef>
                <a:spcPts val="0"/>
              </a:spcBef>
              <a:spcAft>
                <a:spcPts val="0"/>
              </a:spcAft>
              <a:buSzPts val="4400"/>
              <a:buNone/>
              <a:defRPr sz="4400"/>
            </a:lvl7pPr>
            <a:lvl8pPr lvl="7" algn="ctr">
              <a:spcBef>
                <a:spcPts val="0"/>
              </a:spcBef>
              <a:spcAft>
                <a:spcPts val="0"/>
              </a:spcAft>
              <a:buSzPts val="4400"/>
              <a:buNone/>
              <a:defRPr sz="4400"/>
            </a:lvl8pPr>
            <a:lvl9pPr lvl="8" algn="ctr">
              <a:spcBef>
                <a:spcPts val="0"/>
              </a:spcBef>
              <a:spcAft>
                <a:spcPts val="0"/>
              </a:spcAft>
              <a:buSzPts val="4400"/>
              <a:buNone/>
              <a:defRPr sz="44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anchorCtr="0" anchor="ctr" bIns="112850" lIns="112850" spcFirstLastPara="1" rIns="112850" wrap="square" tIns="1128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257705" y="903288"/>
            <a:ext cx="7044600" cy="1162500"/>
          </a:xfrm>
          <a:prstGeom prst="rect">
            <a:avLst/>
          </a:prstGeom>
        </p:spPr>
        <p:txBody>
          <a:bodyPr anchorCtr="0" anchor="t" bIns="112850" lIns="112850" spcFirstLastPara="1" rIns="112850" wrap="square" tIns="11285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257705" y="2339232"/>
            <a:ext cx="7044600" cy="6934500"/>
          </a:xfrm>
          <a:prstGeom prst="rect">
            <a:avLst/>
          </a:prstGeom>
        </p:spPr>
        <p:txBody>
          <a:bodyPr anchorCtr="0" anchor="t" bIns="112850" lIns="112850" spcFirstLastPara="1" rIns="112850" wrap="square" tIns="112850">
            <a:normAutofit/>
          </a:bodyPr>
          <a:lstStyle>
            <a:lvl1pPr indent="-368300" lvl="0" marL="457200">
              <a:spcBef>
                <a:spcPts val="0"/>
              </a:spcBef>
              <a:spcAft>
                <a:spcPts val="0"/>
              </a:spcAft>
              <a:buSzPts val="2200"/>
              <a:buChar char="●"/>
              <a:defRPr/>
            </a:lvl1pPr>
            <a:lvl2pPr indent="-342900" lvl="1" marL="9144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2pPr>
            <a:lvl3pPr indent="-342900" lvl="2" marL="13716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indent="-342900" lvl="3" marL="18288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indent="-342900" lvl="5" marL="27432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indent="-342900" lvl="8" marL="41148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anchorCtr="0" anchor="ctr" bIns="112850" lIns="112850" spcFirstLastPara="1" rIns="112850" wrap="square" tIns="1128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257705" y="903288"/>
            <a:ext cx="7044600" cy="1162500"/>
          </a:xfrm>
          <a:prstGeom prst="rect">
            <a:avLst/>
          </a:prstGeom>
        </p:spPr>
        <p:txBody>
          <a:bodyPr anchorCtr="0" anchor="t" bIns="112850" lIns="112850" spcFirstLastPara="1" rIns="112850" wrap="square" tIns="11285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257705" y="2339232"/>
            <a:ext cx="3306900" cy="6934500"/>
          </a:xfrm>
          <a:prstGeom prst="rect">
            <a:avLst/>
          </a:prstGeom>
        </p:spPr>
        <p:txBody>
          <a:bodyPr anchorCtr="0" anchor="t" bIns="112850" lIns="112850" spcFirstLastPara="1" rIns="112850" wrap="square" tIns="112850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indent="-323850" lvl="1" marL="9144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2pPr>
            <a:lvl3pPr indent="-323850" lvl="2" marL="13716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3pPr>
            <a:lvl4pPr indent="-323850" lvl="3" marL="182880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4pPr>
            <a:lvl5pPr indent="-323850" lvl="4" marL="22860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5pPr>
            <a:lvl6pPr indent="-323850" lvl="5" marL="27432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6pPr>
            <a:lvl7pPr indent="-323850" lvl="6" marL="320040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7pPr>
            <a:lvl8pPr indent="-323850" lvl="7" marL="36576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8pPr>
            <a:lvl9pPr indent="-323850" lvl="8" marL="41148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3995291" y="2339232"/>
            <a:ext cx="3306900" cy="6934500"/>
          </a:xfrm>
          <a:prstGeom prst="rect">
            <a:avLst/>
          </a:prstGeom>
        </p:spPr>
        <p:txBody>
          <a:bodyPr anchorCtr="0" anchor="t" bIns="112850" lIns="112850" spcFirstLastPara="1" rIns="112850" wrap="square" tIns="112850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indent="-323850" lvl="1" marL="9144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2pPr>
            <a:lvl3pPr indent="-323850" lvl="2" marL="13716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3pPr>
            <a:lvl4pPr indent="-323850" lvl="3" marL="182880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4pPr>
            <a:lvl5pPr indent="-323850" lvl="4" marL="22860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5pPr>
            <a:lvl6pPr indent="-323850" lvl="5" marL="27432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6pPr>
            <a:lvl7pPr indent="-323850" lvl="6" marL="320040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7pPr>
            <a:lvl8pPr indent="-323850" lvl="7" marL="36576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8pPr>
            <a:lvl9pPr indent="-323850" lvl="8" marL="41148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anchorCtr="0" anchor="ctr" bIns="112850" lIns="112850" spcFirstLastPara="1" rIns="112850" wrap="square" tIns="1128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257705" y="903288"/>
            <a:ext cx="7044600" cy="1162500"/>
          </a:xfrm>
          <a:prstGeom prst="rect">
            <a:avLst/>
          </a:prstGeom>
        </p:spPr>
        <p:txBody>
          <a:bodyPr anchorCtr="0" anchor="t" bIns="112850" lIns="112850" spcFirstLastPara="1" rIns="112850" wrap="square" tIns="11285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anchorCtr="0" anchor="ctr" bIns="112850" lIns="112850" spcFirstLastPara="1" rIns="112850" wrap="square" tIns="1128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257705" y="1127727"/>
            <a:ext cx="2321700" cy="1533900"/>
          </a:xfrm>
          <a:prstGeom prst="rect">
            <a:avLst/>
          </a:prstGeom>
        </p:spPr>
        <p:txBody>
          <a:bodyPr anchorCtr="0" anchor="b" bIns="112850" lIns="112850" spcFirstLastPara="1" rIns="112850" wrap="square" tIns="11285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900"/>
              <a:buNone/>
              <a:defRPr sz="2900"/>
            </a:lvl1pPr>
            <a:lvl2pPr lvl="1">
              <a:spcBef>
                <a:spcPts val="0"/>
              </a:spcBef>
              <a:spcAft>
                <a:spcPts val="0"/>
              </a:spcAft>
              <a:buSzPts val="2900"/>
              <a:buNone/>
              <a:defRPr sz="2900"/>
            </a:lvl2pPr>
            <a:lvl3pPr lvl="2">
              <a:spcBef>
                <a:spcPts val="0"/>
              </a:spcBef>
              <a:spcAft>
                <a:spcPts val="0"/>
              </a:spcAft>
              <a:buSzPts val="2900"/>
              <a:buNone/>
              <a:defRPr sz="2900"/>
            </a:lvl3pPr>
            <a:lvl4pPr lvl="3">
              <a:spcBef>
                <a:spcPts val="0"/>
              </a:spcBef>
              <a:spcAft>
                <a:spcPts val="0"/>
              </a:spcAft>
              <a:buSzPts val="2900"/>
              <a:buNone/>
              <a:defRPr sz="2900"/>
            </a:lvl4pPr>
            <a:lvl5pPr lvl="4">
              <a:spcBef>
                <a:spcPts val="0"/>
              </a:spcBef>
              <a:spcAft>
                <a:spcPts val="0"/>
              </a:spcAft>
              <a:buSzPts val="2900"/>
              <a:buNone/>
              <a:defRPr sz="2900"/>
            </a:lvl5pPr>
            <a:lvl6pPr lvl="5">
              <a:spcBef>
                <a:spcPts val="0"/>
              </a:spcBef>
              <a:spcAft>
                <a:spcPts val="0"/>
              </a:spcAft>
              <a:buSzPts val="2900"/>
              <a:buNone/>
              <a:defRPr sz="2900"/>
            </a:lvl6pPr>
            <a:lvl7pPr lvl="6">
              <a:spcBef>
                <a:spcPts val="0"/>
              </a:spcBef>
              <a:spcAft>
                <a:spcPts val="0"/>
              </a:spcAft>
              <a:buSzPts val="2900"/>
              <a:buNone/>
              <a:defRPr sz="2900"/>
            </a:lvl7pPr>
            <a:lvl8pPr lvl="7">
              <a:spcBef>
                <a:spcPts val="0"/>
              </a:spcBef>
              <a:spcAft>
                <a:spcPts val="0"/>
              </a:spcAft>
              <a:buSzPts val="2900"/>
              <a:buNone/>
              <a:defRPr sz="2900"/>
            </a:lvl8pPr>
            <a:lvl9pPr lvl="8">
              <a:spcBef>
                <a:spcPts val="0"/>
              </a:spcBef>
              <a:spcAft>
                <a:spcPts val="0"/>
              </a:spcAft>
              <a:buSzPts val="2900"/>
              <a:buNone/>
              <a:defRPr sz="29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257705" y="2820535"/>
            <a:ext cx="2321700" cy="6453300"/>
          </a:xfrm>
          <a:prstGeom prst="rect">
            <a:avLst/>
          </a:prstGeom>
        </p:spPr>
        <p:txBody>
          <a:bodyPr anchorCtr="0" anchor="t" bIns="112850" lIns="112850" spcFirstLastPara="1" rIns="112850" wrap="square" tIns="112850">
            <a:normAutofit/>
          </a:bodyPr>
          <a:lstStyle>
            <a:lvl1pPr indent="-323850" lvl="0" marL="45720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1pPr>
            <a:lvl2pPr indent="-323850" lvl="1" marL="9144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2pPr>
            <a:lvl3pPr indent="-323850" lvl="2" marL="13716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3pPr>
            <a:lvl4pPr indent="-323850" lvl="3" marL="182880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4pPr>
            <a:lvl5pPr indent="-323850" lvl="4" marL="22860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5pPr>
            <a:lvl6pPr indent="-323850" lvl="5" marL="27432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6pPr>
            <a:lvl7pPr indent="-323850" lvl="6" marL="320040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7pPr>
            <a:lvl8pPr indent="-323850" lvl="7" marL="365760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8pPr>
            <a:lvl9pPr indent="-323850" lvl="8" marL="411480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anchorCtr="0" anchor="ctr" bIns="112850" lIns="112850" spcFirstLastPara="1" rIns="112850" wrap="square" tIns="1128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05325" y="913690"/>
            <a:ext cx="5264700" cy="8303400"/>
          </a:xfrm>
          <a:prstGeom prst="rect">
            <a:avLst/>
          </a:prstGeom>
        </p:spPr>
        <p:txBody>
          <a:bodyPr anchorCtr="0" anchor="ctr" bIns="112850" lIns="112850" spcFirstLastPara="1" rIns="112850" wrap="square" tIns="11285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1pPr>
            <a:lvl2pPr lvl="1"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2pPr>
            <a:lvl3pPr lvl="2"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3pPr>
            <a:lvl4pPr lvl="3"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4pPr>
            <a:lvl5pPr lvl="4"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5pPr>
            <a:lvl6pPr lvl="5"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6pPr>
            <a:lvl7pPr lvl="6"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7pPr>
            <a:lvl8pPr lvl="7"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8pPr>
            <a:lvl9pPr lvl="8"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anchorCtr="0" anchor="ctr" bIns="112850" lIns="112850" spcFirstLastPara="1" rIns="112850" wrap="square" tIns="1128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0000" y="-254"/>
            <a:ext cx="3780000" cy="10440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112850" lIns="112850" spcFirstLastPara="1" rIns="112850" wrap="square" tIns="11285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19508" y="2503032"/>
            <a:ext cx="3344400" cy="3008700"/>
          </a:xfrm>
          <a:prstGeom prst="rect">
            <a:avLst/>
          </a:prstGeom>
        </p:spPr>
        <p:txBody>
          <a:bodyPr anchorCtr="0" anchor="b" bIns="112850" lIns="112850" spcFirstLastPara="1" rIns="112850" wrap="square" tIns="1128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19508" y="5689531"/>
            <a:ext cx="3344400" cy="2506800"/>
          </a:xfrm>
          <a:prstGeom prst="rect">
            <a:avLst/>
          </a:prstGeom>
        </p:spPr>
        <p:txBody>
          <a:bodyPr anchorCtr="0" anchor="t" bIns="112850" lIns="112850" spcFirstLastPara="1" rIns="112850" wrap="square" tIns="11285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083839" y="1469689"/>
            <a:ext cx="3172200" cy="7500000"/>
          </a:xfrm>
          <a:prstGeom prst="rect">
            <a:avLst/>
          </a:prstGeom>
        </p:spPr>
        <p:txBody>
          <a:bodyPr anchorCtr="0" anchor="ctr" bIns="112850" lIns="112850" spcFirstLastPara="1" rIns="112850" wrap="square" tIns="112850">
            <a:normAutofit/>
          </a:bodyPr>
          <a:lstStyle>
            <a:lvl1pPr indent="-368300" lvl="0" marL="457200">
              <a:spcBef>
                <a:spcPts val="0"/>
              </a:spcBef>
              <a:spcAft>
                <a:spcPts val="0"/>
              </a:spcAft>
              <a:buSzPts val="2200"/>
              <a:buChar char="●"/>
              <a:defRPr/>
            </a:lvl1pPr>
            <a:lvl2pPr indent="-342900" lvl="1" marL="9144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2pPr>
            <a:lvl3pPr indent="-342900" lvl="2" marL="13716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indent="-342900" lvl="3" marL="18288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indent="-342900" lvl="5" marL="27432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indent="-342900" lvl="8" marL="41148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anchorCtr="0" anchor="ctr" bIns="112850" lIns="112850" spcFirstLastPara="1" rIns="112850" wrap="square" tIns="1128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257705" y="8586994"/>
            <a:ext cx="4959600" cy="1228200"/>
          </a:xfrm>
          <a:prstGeom prst="rect">
            <a:avLst/>
          </a:prstGeom>
        </p:spPr>
        <p:txBody>
          <a:bodyPr anchorCtr="0" anchor="ctr" bIns="112850" lIns="112850" spcFirstLastPara="1" rIns="112850" wrap="square" tIns="112850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anchorCtr="0" anchor="ctr" bIns="112850" lIns="112850" spcFirstLastPara="1" rIns="112850" wrap="square" tIns="1128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257705" y="2245153"/>
            <a:ext cx="7044600" cy="3985500"/>
          </a:xfrm>
          <a:prstGeom prst="rect">
            <a:avLst/>
          </a:prstGeom>
        </p:spPr>
        <p:txBody>
          <a:bodyPr anchorCtr="0" anchor="b" bIns="112850" lIns="112850" spcFirstLastPara="1" rIns="112850" wrap="square" tIns="1128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800"/>
              <a:buNone/>
              <a:defRPr sz="1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800"/>
              <a:buNone/>
              <a:defRPr sz="1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14800"/>
              <a:buNone/>
              <a:defRPr sz="1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14800"/>
              <a:buNone/>
              <a:defRPr sz="1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14800"/>
              <a:buNone/>
              <a:defRPr sz="1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14800"/>
              <a:buNone/>
              <a:defRPr sz="1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14800"/>
              <a:buNone/>
              <a:defRPr sz="1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14800"/>
              <a:buNone/>
              <a:defRPr sz="1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14800"/>
              <a:buNone/>
              <a:defRPr sz="148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257705" y="6398217"/>
            <a:ext cx="7044600" cy="2640300"/>
          </a:xfrm>
          <a:prstGeom prst="rect">
            <a:avLst/>
          </a:prstGeom>
        </p:spPr>
        <p:txBody>
          <a:bodyPr anchorCtr="0" anchor="t" bIns="112850" lIns="112850" spcFirstLastPara="1" rIns="112850" wrap="square" tIns="112850">
            <a:normAutofit/>
          </a:bodyPr>
          <a:lstStyle>
            <a:lvl1pPr indent="-368300" lvl="0" marL="457200" algn="ctr">
              <a:spcBef>
                <a:spcPts val="0"/>
              </a:spcBef>
              <a:spcAft>
                <a:spcPts val="0"/>
              </a:spcAft>
              <a:buSzPts val="2200"/>
              <a:buChar char="●"/>
              <a:defRPr/>
            </a:lvl1pPr>
            <a:lvl2pPr indent="-342900" lvl="1" marL="914400" algn="ctr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2pPr>
            <a:lvl3pPr indent="-342900" lvl="2" marL="1371600" algn="ctr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indent="-342900" lvl="3" marL="18288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algn="ctr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indent="-342900" lvl="5" marL="2743200" algn="ctr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ctr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indent="-342900" lvl="8" marL="4114800" algn="ctr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anchorCtr="0" anchor="ctr" bIns="112850" lIns="112850" spcFirstLastPara="1" rIns="112850" wrap="square" tIns="1128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</p:spPr>
        <p:txBody>
          <a:bodyPr anchorCtr="0" anchor="ctr" bIns="112850" lIns="112850" spcFirstLastPara="1" rIns="112850" wrap="square" tIns="11285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257705" y="903288"/>
            <a:ext cx="7044600" cy="1162500"/>
          </a:xfrm>
          <a:prstGeom prst="rect">
            <a:avLst/>
          </a:prstGeom>
          <a:noFill/>
          <a:ln>
            <a:noFill/>
          </a:ln>
        </p:spPr>
        <p:txBody>
          <a:bodyPr anchorCtr="0" anchor="t" bIns="112850" lIns="112850" spcFirstLastPara="1" rIns="112850" wrap="square" tIns="11285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None/>
              <a:defRPr sz="34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None/>
              <a:defRPr sz="34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None/>
              <a:defRPr sz="34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None/>
              <a:defRPr sz="34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None/>
              <a:defRPr sz="34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None/>
              <a:defRPr sz="34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None/>
              <a:defRPr sz="34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None/>
              <a:defRPr sz="34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None/>
              <a:defRPr sz="34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257705" y="2339232"/>
            <a:ext cx="7044600" cy="6934500"/>
          </a:xfrm>
          <a:prstGeom prst="rect">
            <a:avLst/>
          </a:prstGeom>
          <a:noFill/>
          <a:ln>
            <a:noFill/>
          </a:ln>
        </p:spPr>
        <p:txBody>
          <a:bodyPr anchorCtr="0" anchor="t" bIns="112850" lIns="112850" spcFirstLastPara="1" rIns="112850" wrap="square" tIns="112850">
            <a:normAutofit/>
          </a:bodyPr>
          <a:lstStyle>
            <a:lvl1pPr indent="-3683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200"/>
              <a:buChar char="●"/>
              <a:defRPr sz="2200">
                <a:solidFill>
                  <a:schemeClr val="dk2"/>
                </a:solidFill>
              </a:defRPr>
            </a:lvl1pPr>
            <a:lvl2pPr indent="-3429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2pPr>
            <a:lvl3pPr indent="-3429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3pPr>
            <a:lvl4pPr indent="-3429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4pPr>
            <a:lvl5pPr indent="-3429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5pPr>
            <a:lvl6pPr indent="-3429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6pPr>
            <a:lvl7pPr indent="-3429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7pPr>
            <a:lvl8pPr indent="-3429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8pPr>
            <a:lvl9pPr indent="-3429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7004788" y="9465147"/>
            <a:ext cx="453600" cy="79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12850" lIns="112850" spcFirstLastPara="1" rIns="112850" wrap="square" tIns="112850">
            <a:normAutofit/>
          </a:bodyPr>
          <a:lstStyle>
            <a:lvl1pPr lvl="0" algn="r">
              <a:buNone/>
              <a:defRPr sz="1300">
                <a:solidFill>
                  <a:schemeClr val="dk2"/>
                </a:solidFill>
              </a:defRPr>
            </a:lvl1pPr>
            <a:lvl2pPr lvl="1" algn="r">
              <a:buNone/>
              <a:defRPr sz="1300">
                <a:solidFill>
                  <a:schemeClr val="dk2"/>
                </a:solidFill>
              </a:defRPr>
            </a:lvl2pPr>
            <a:lvl3pPr lvl="2" algn="r">
              <a:buNone/>
              <a:defRPr sz="1300">
                <a:solidFill>
                  <a:schemeClr val="dk2"/>
                </a:solidFill>
              </a:defRPr>
            </a:lvl3pPr>
            <a:lvl4pPr lvl="3" algn="r">
              <a:buNone/>
              <a:defRPr sz="1300">
                <a:solidFill>
                  <a:schemeClr val="dk2"/>
                </a:solidFill>
              </a:defRPr>
            </a:lvl4pPr>
            <a:lvl5pPr lvl="4" algn="r">
              <a:buNone/>
              <a:defRPr sz="1300">
                <a:solidFill>
                  <a:schemeClr val="dk2"/>
                </a:solidFill>
              </a:defRPr>
            </a:lvl5pPr>
            <a:lvl6pPr lvl="5" algn="r">
              <a:buNone/>
              <a:defRPr sz="1300">
                <a:solidFill>
                  <a:schemeClr val="dk2"/>
                </a:solidFill>
              </a:defRPr>
            </a:lvl6pPr>
            <a:lvl7pPr lvl="6" algn="r">
              <a:buNone/>
              <a:defRPr sz="1300">
                <a:solidFill>
                  <a:schemeClr val="dk2"/>
                </a:solidFill>
              </a:defRPr>
            </a:lvl7pPr>
            <a:lvl8pPr lvl="7" algn="r">
              <a:buNone/>
              <a:defRPr sz="1300">
                <a:solidFill>
                  <a:schemeClr val="dk2"/>
                </a:solidFill>
              </a:defRPr>
            </a:lvl8pPr>
            <a:lvl9pPr lvl="8" algn="r">
              <a:buNone/>
              <a:defRPr sz="13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hyperlink" Target="mailto:natashabarrett-walters@sutton.gov.uk" TargetMode="External"/><Relationship Id="rId6" Type="http://schemas.openxmlformats.org/officeDocument/2006/relationships/image" Target="../media/image2.png"/><Relationship Id="rId7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FF00"/>
        </a:solid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/>
          <p:nvPr/>
        </p:nvSpPr>
        <p:spPr>
          <a:xfrm>
            <a:off x="400050" y="361950"/>
            <a:ext cx="6762900" cy="9715500"/>
          </a:xfrm>
          <a:prstGeom prst="roundRect">
            <a:avLst>
              <a:gd fmla="val 2816" name="adj"/>
            </a:avLst>
          </a:prstGeom>
          <a:solidFill>
            <a:srgbClr val="FFFFFF"/>
          </a:solidFill>
          <a:ln cap="flat" cmpd="sng" w="762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" name="Google Shape;55;p13"/>
          <p:cNvSpPr txBox="1"/>
          <p:nvPr/>
        </p:nvSpPr>
        <p:spPr>
          <a:xfrm>
            <a:off x="666750" y="619125"/>
            <a:ext cx="6229500" cy="1666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Inter SemiBold"/>
                <a:ea typeface="Inter SemiBold"/>
                <a:cs typeface="Inter SemiBold"/>
                <a:sym typeface="Inter SemiBold"/>
              </a:rPr>
              <a:t>Tweeddale Primary School</a:t>
            </a:r>
            <a:endParaRPr b="0" sz="1800">
              <a:solidFill>
                <a:schemeClr val="dk1"/>
              </a:solidFill>
              <a:latin typeface="Inter SemiBold"/>
              <a:ea typeface="Inter SemiBold"/>
              <a:cs typeface="Inter SemiBold"/>
              <a:sym typeface="Inter SemiBold"/>
            </a:endParaRPr>
          </a:p>
          <a:p>
            <a:pPr indent="0" lvl="0" marL="0" rtl="0" algn="ctr">
              <a:spcBef>
                <a:spcPts val="375"/>
              </a:spcBef>
              <a:spcAft>
                <a:spcPts val="0"/>
              </a:spcAft>
              <a:buNone/>
            </a:pPr>
            <a:r>
              <a:rPr b="0" lang="en-GB" sz="2800">
                <a:solidFill>
                  <a:srgbClr val="1E1B4B"/>
                </a:solidFill>
                <a:latin typeface="Inter ExtraBold"/>
                <a:ea typeface="Inter ExtraBold"/>
                <a:cs typeface="Inter ExtraBold"/>
                <a:sym typeface="Inter ExtraBold"/>
              </a:rPr>
              <a:t>Parent/Carer Coffee Morning</a:t>
            </a:r>
            <a:endParaRPr b="0" sz="2800">
              <a:solidFill>
                <a:srgbClr val="1E1B4B"/>
              </a:solidFill>
              <a:latin typeface="Inter ExtraBold"/>
              <a:ea typeface="Inter ExtraBold"/>
              <a:cs typeface="Inter ExtraBold"/>
              <a:sym typeface="Inter ExtraBold"/>
            </a:endParaRPr>
          </a:p>
          <a:p>
            <a:pPr indent="0" lvl="0" marL="0" rtl="0" algn="ctr">
              <a:spcBef>
                <a:spcPts val="90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rPr>
              <a:t>Friday 13th November</a:t>
            </a:r>
            <a:endParaRPr b="1" sz="1800">
              <a:solidFill>
                <a:schemeClr val="dk1"/>
              </a:solidFill>
              <a:latin typeface="Inter"/>
              <a:ea typeface="Inter"/>
              <a:cs typeface="Inter"/>
              <a:sym typeface="Inter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rPr>
              <a:t>09:15am-10:30am</a:t>
            </a:r>
            <a:endParaRPr b="1" sz="1800">
              <a:solidFill>
                <a:schemeClr val="dk1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56" name="Google Shape;56;p13"/>
          <p:cNvSpPr txBox="1"/>
          <p:nvPr/>
        </p:nvSpPr>
        <p:spPr>
          <a:xfrm>
            <a:off x="-4396902" y="2797844"/>
            <a:ext cx="87900" cy="283500"/>
          </a:xfrm>
          <a:prstGeom prst="rect">
            <a:avLst/>
          </a:prstGeom>
          <a:noFill/>
          <a:ln>
            <a:noFill/>
          </a:ln>
        </p:spPr>
        <p:txBody>
          <a:bodyPr anchorCtr="0" anchor="t" bIns="64150" lIns="64150" spcFirstLastPara="1" rIns="64150" wrap="square" tIns="6415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/>
          </a:p>
        </p:txBody>
      </p:sp>
      <p:grpSp>
        <p:nvGrpSpPr>
          <p:cNvPr id="57" name="Google Shape;57;p13"/>
          <p:cNvGrpSpPr/>
          <p:nvPr/>
        </p:nvGrpSpPr>
        <p:grpSpPr>
          <a:xfrm>
            <a:off x="731925" y="2130050"/>
            <a:ext cx="6096150" cy="1619100"/>
            <a:chOff x="714375" y="2428875"/>
            <a:chExt cx="6096150" cy="1619100"/>
          </a:xfrm>
        </p:grpSpPr>
        <p:pic>
          <p:nvPicPr>
            <p:cNvPr id="58" name="Google Shape;58;p13"/>
            <p:cNvPicPr preferRelativeResize="0"/>
            <p:nvPr/>
          </p:nvPicPr>
          <p:blipFill rotWithShape="1">
            <a:blip r:embed="rId3">
              <a:alphaModFix/>
            </a:blip>
            <a:srcRect b="11264" l="0" r="0" t="11264"/>
            <a:stretch/>
          </p:blipFill>
          <p:spPr>
            <a:xfrm>
              <a:off x="714375" y="2428875"/>
              <a:ext cx="2952900" cy="1619100"/>
            </a:xfrm>
            <a:prstGeom prst="roundRect">
              <a:avLst>
                <a:gd fmla="val 9411" name="adj"/>
              </a:avLst>
            </a:prstGeom>
            <a:noFill/>
            <a:ln>
              <a:noFill/>
            </a:ln>
          </p:spPr>
        </p:pic>
        <p:pic>
          <p:nvPicPr>
            <p:cNvPr id="59" name="Google Shape;59;p13"/>
            <p:cNvPicPr preferRelativeResize="0"/>
            <p:nvPr/>
          </p:nvPicPr>
          <p:blipFill rotWithShape="1">
            <a:blip r:embed="rId4">
              <a:alphaModFix/>
            </a:blip>
            <a:srcRect b="8922" l="0" r="0" t="8922"/>
            <a:stretch/>
          </p:blipFill>
          <p:spPr>
            <a:xfrm>
              <a:off x="3857625" y="2428875"/>
              <a:ext cx="2952900" cy="1619100"/>
            </a:xfrm>
            <a:prstGeom prst="roundRect">
              <a:avLst>
                <a:gd fmla="val 9411" name="adj"/>
              </a:avLst>
            </a:prstGeom>
            <a:noFill/>
            <a:ln>
              <a:noFill/>
            </a:ln>
          </p:spPr>
        </p:pic>
      </p:grpSp>
      <p:sp>
        <p:nvSpPr>
          <p:cNvPr id="60" name="Google Shape;60;p13"/>
          <p:cNvSpPr txBox="1"/>
          <p:nvPr/>
        </p:nvSpPr>
        <p:spPr>
          <a:xfrm>
            <a:off x="8626867" y="7322356"/>
            <a:ext cx="1922100" cy="3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64150" lIns="64150" spcFirstLastPara="1" rIns="64150" wrap="square" tIns="64150">
            <a:sp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</p:txBody>
      </p:sp>
      <p:grpSp>
        <p:nvGrpSpPr>
          <p:cNvPr id="61" name="Google Shape;61;p13"/>
          <p:cNvGrpSpPr/>
          <p:nvPr/>
        </p:nvGrpSpPr>
        <p:grpSpPr>
          <a:xfrm>
            <a:off x="714450" y="3883478"/>
            <a:ext cx="6134100" cy="4265428"/>
            <a:chOff x="714375" y="4286250"/>
            <a:chExt cx="6134100" cy="3238500"/>
          </a:xfrm>
        </p:grpSpPr>
        <p:sp>
          <p:nvSpPr>
            <p:cNvPr id="62" name="Google Shape;62;p13"/>
            <p:cNvSpPr/>
            <p:nvPr/>
          </p:nvSpPr>
          <p:spPr>
            <a:xfrm>
              <a:off x="714375" y="4286250"/>
              <a:ext cx="6134100" cy="3238500"/>
            </a:xfrm>
            <a:prstGeom prst="roundRect">
              <a:avLst>
                <a:gd fmla="val 4705" name="adj"/>
              </a:avLst>
            </a:prstGeom>
            <a:solidFill>
              <a:srgbClr val="FAF5FF"/>
            </a:solidFill>
            <a:ln cap="flat" cmpd="sng" w="14300">
              <a:solidFill>
                <a:srgbClr val="E9D5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3" name="Google Shape;63;p13"/>
            <p:cNvSpPr txBox="1"/>
            <p:nvPr/>
          </p:nvSpPr>
          <p:spPr>
            <a:xfrm>
              <a:off x="952500" y="4476742"/>
              <a:ext cx="5658000" cy="27654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500">
                  <a:solidFill>
                    <a:srgbClr val="1E1B4B"/>
                  </a:solidFill>
                  <a:latin typeface="Inter"/>
                  <a:ea typeface="Inter"/>
                  <a:cs typeface="Inter"/>
                  <a:sym typeface="Inter"/>
                </a:rPr>
                <a:t>Come and meet your Family Hub Connector for Carshalton- Natasha Barrett-Walters who p</a:t>
              </a:r>
              <a:r>
                <a:rPr b="1" lang="en-GB" sz="1500">
                  <a:solidFill>
                    <a:srgbClr val="1E1B4B"/>
                  </a:solidFill>
                  <a:latin typeface="Inter"/>
                  <a:ea typeface="Inter"/>
                  <a:cs typeface="Inter"/>
                  <a:sym typeface="Inter"/>
                </a:rPr>
                <a:t>rovides  free advice, support and information for families around childcare, financial support, connecting you to other support services and more!</a:t>
              </a:r>
              <a:endParaRPr b="1" sz="1500">
                <a:solidFill>
                  <a:srgbClr val="1E1B4B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500">
                  <a:solidFill>
                    <a:srgbClr val="1E1B4B"/>
                  </a:solidFill>
                  <a:latin typeface="Inter"/>
                  <a:ea typeface="Inter"/>
                  <a:cs typeface="Inter"/>
                  <a:sym typeface="Inter"/>
                </a:rPr>
                <a:t> </a:t>
              </a:r>
              <a:endParaRPr b="1" sz="1500">
                <a:solidFill>
                  <a:srgbClr val="1E1B4B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500">
                  <a:solidFill>
                    <a:srgbClr val="1E1B4B"/>
                  </a:solidFill>
                  <a:latin typeface="Inter"/>
                  <a:ea typeface="Inter"/>
                  <a:cs typeface="Inter"/>
                  <a:sym typeface="Inter"/>
                </a:rPr>
                <a:t>Also a chance to speak with other services such as:</a:t>
              </a:r>
              <a:endParaRPr b="1" sz="1500">
                <a:solidFill>
                  <a:srgbClr val="1E1B4B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sz="1500">
                <a:solidFill>
                  <a:srgbClr val="1E1B4B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500">
                  <a:solidFill>
                    <a:srgbClr val="1E1B4B"/>
                  </a:solidFill>
                  <a:latin typeface="Inter"/>
                  <a:ea typeface="Inter"/>
                  <a:cs typeface="Inter"/>
                  <a:sym typeface="Inter"/>
                </a:rPr>
                <a:t>Sutton information advice  and support services(SIASS)-</a:t>
              </a:r>
              <a:endParaRPr b="1" sz="1500">
                <a:solidFill>
                  <a:srgbClr val="1E1B4B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500">
                  <a:solidFill>
                    <a:srgbClr val="1E1B4B"/>
                  </a:solidFill>
                  <a:latin typeface="Inter"/>
                  <a:ea typeface="Inter"/>
                  <a:cs typeface="Inter"/>
                  <a:sym typeface="Inter"/>
                </a:rPr>
                <a:t>Free advice, support and information for your child/children with special educational needs or </a:t>
              </a:r>
              <a:r>
                <a:rPr lang="en-GB" sz="1500">
                  <a:solidFill>
                    <a:srgbClr val="1E1B4B"/>
                  </a:solidFill>
                  <a:latin typeface="Inter"/>
                  <a:ea typeface="Inter"/>
                  <a:cs typeface="Inter"/>
                  <a:sym typeface="Inter"/>
                </a:rPr>
                <a:t>disabilities</a:t>
              </a:r>
              <a:endParaRPr sz="1500">
                <a:solidFill>
                  <a:srgbClr val="1E1B4B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sz="1500">
                <a:solidFill>
                  <a:srgbClr val="1E1B4B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500">
                  <a:solidFill>
                    <a:srgbClr val="1E1B4B"/>
                  </a:solidFill>
                  <a:latin typeface="Inter"/>
                  <a:ea typeface="Inter"/>
                  <a:cs typeface="Inter"/>
                  <a:sym typeface="Inter"/>
                </a:rPr>
                <a:t>Sarah from DWP-</a:t>
              </a:r>
              <a:endParaRPr b="1" sz="1500">
                <a:solidFill>
                  <a:srgbClr val="1E1B4B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500">
                  <a:solidFill>
                    <a:srgbClr val="1E1B4B"/>
                  </a:solidFill>
                  <a:latin typeface="Inter"/>
                  <a:ea typeface="Inter"/>
                  <a:cs typeface="Inter"/>
                  <a:sym typeface="Inter"/>
                </a:rPr>
                <a:t>Support with returning to work, employment and benefits</a:t>
              </a:r>
              <a:endParaRPr sz="1500">
                <a:solidFill>
                  <a:srgbClr val="1E1B4B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sz="1500">
                <a:solidFill>
                  <a:srgbClr val="1E1B4B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500">
                  <a:solidFill>
                    <a:srgbClr val="1E1B4B"/>
                  </a:solidFill>
                  <a:latin typeface="Inter"/>
                  <a:ea typeface="Inter"/>
                  <a:cs typeface="Inter"/>
                  <a:sym typeface="Inter"/>
                </a:rPr>
                <a:t>Thinking works-</a:t>
              </a:r>
              <a:endParaRPr b="1" sz="1500">
                <a:solidFill>
                  <a:srgbClr val="1E1B4B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500">
                  <a:solidFill>
                    <a:srgbClr val="1E1B4B"/>
                  </a:solidFill>
                  <a:latin typeface="Inter"/>
                  <a:ea typeface="Inter"/>
                  <a:cs typeface="Inter"/>
                  <a:sym typeface="Inter"/>
                </a:rPr>
                <a:t>Advice and information around gas and </a:t>
              </a:r>
              <a:r>
                <a:rPr lang="en-GB" sz="1500">
                  <a:solidFill>
                    <a:srgbClr val="1E1B4B"/>
                  </a:solidFill>
                  <a:latin typeface="Inter"/>
                  <a:ea typeface="Inter"/>
                  <a:cs typeface="Inter"/>
                  <a:sym typeface="Inter"/>
                </a:rPr>
                <a:t>electricity</a:t>
              </a:r>
              <a:endParaRPr sz="1500">
                <a:solidFill>
                  <a:srgbClr val="1E1B4B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sz="1500">
                <a:solidFill>
                  <a:srgbClr val="1E1B4B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sz="1500">
                <a:solidFill>
                  <a:srgbClr val="1E1B4B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sz="1500">
                <a:solidFill>
                  <a:srgbClr val="1E1B4B"/>
                </a:solidFill>
                <a:latin typeface="Inter"/>
                <a:ea typeface="Inter"/>
                <a:cs typeface="Inter"/>
                <a:sym typeface="Inter"/>
              </a:endParaRPr>
            </a:p>
          </p:txBody>
        </p:sp>
      </p:grpSp>
      <p:sp>
        <p:nvSpPr>
          <p:cNvPr id="64" name="Google Shape;64;p13"/>
          <p:cNvSpPr txBox="1"/>
          <p:nvPr/>
        </p:nvSpPr>
        <p:spPr>
          <a:xfrm>
            <a:off x="712950" y="7992750"/>
            <a:ext cx="6134100" cy="140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5250" lIns="95250" spcFirstLastPara="1" rIns="95250" wrap="square" tIns="9525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350">
                <a:solidFill>
                  <a:srgbClr val="1E1B4B"/>
                </a:solidFill>
                <a:latin typeface="Inter"/>
                <a:ea typeface="Inter"/>
                <a:cs typeface="Inter"/>
                <a:sym typeface="Inter"/>
              </a:rPr>
              <a:t>Natasha Barrett-Walters</a:t>
            </a:r>
            <a:r>
              <a:rPr b="1" lang="en-GB" sz="1350">
                <a:solidFill>
                  <a:srgbClr val="1E1B4B"/>
                </a:solidFill>
                <a:latin typeface="Inter"/>
                <a:ea typeface="Inter"/>
                <a:cs typeface="Inter"/>
                <a:sym typeface="Inter"/>
              </a:rPr>
              <a:t> </a:t>
            </a:r>
            <a:r>
              <a:rPr b="1" lang="en-GB" sz="1350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- </a:t>
            </a:r>
            <a:r>
              <a:rPr b="1" lang="en-GB" sz="1200">
                <a:solidFill>
                  <a:srgbClr val="6B7280"/>
                </a:solidFill>
                <a:latin typeface="Inter"/>
                <a:ea typeface="Inter"/>
                <a:cs typeface="Inter"/>
                <a:sym typeface="Inter"/>
              </a:rPr>
              <a:t>Family Hub Connector, Carshalton </a:t>
            </a:r>
            <a:endParaRPr b="1" sz="1200">
              <a:solidFill>
                <a:srgbClr val="1E1B4B"/>
              </a:solidFill>
              <a:latin typeface="Inter"/>
              <a:ea typeface="Inter"/>
              <a:cs typeface="Inter"/>
              <a:sym typeface="Inter"/>
            </a:endParaRPr>
          </a:p>
          <a:p>
            <a:pPr indent="0" lvl="0" marL="0" rtl="0" algn="ctr">
              <a:spcBef>
                <a:spcPts val="375"/>
              </a:spcBef>
              <a:spcAft>
                <a:spcPts val="0"/>
              </a:spcAft>
              <a:buNone/>
            </a:pPr>
            <a:r>
              <a:rPr b="1" lang="en-GB" sz="1200">
                <a:solidFill>
                  <a:srgbClr val="374151"/>
                </a:solidFill>
                <a:latin typeface="Inter"/>
                <a:ea typeface="Inter"/>
                <a:cs typeface="Inter"/>
                <a:sym typeface="Inter"/>
              </a:rPr>
              <a:t>Email:</a:t>
            </a:r>
            <a:r>
              <a:rPr b="1" lang="en-GB" sz="1200">
                <a:solidFill>
                  <a:srgbClr val="374151"/>
                </a:solidFill>
                <a:latin typeface="Inter"/>
                <a:ea typeface="Inter"/>
                <a:cs typeface="Inter"/>
                <a:sym typeface="Inter"/>
              </a:rPr>
              <a:t> </a:t>
            </a:r>
            <a:r>
              <a:rPr b="1" lang="en-GB" sz="1200" u="sng">
                <a:solidFill>
                  <a:schemeClr val="hlink"/>
                </a:solidFill>
                <a:latin typeface="Inter"/>
                <a:ea typeface="Inter"/>
                <a:cs typeface="Inter"/>
                <a:sym typeface="Inter"/>
                <a:hlinkClick r:id="rId5"/>
              </a:rPr>
              <a:t>natashabarrett-walters@sutton.gov.uk</a:t>
            </a:r>
            <a:endParaRPr b="1" sz="1200">
              <a:solidFill>
                <a:srgbClr val="374151"/>
              </a:solidFill>
              <a:latin typeface="Inter"/>
              <a:ea typeface="Inter"/>
              <a:cs typeface="Inter"/>
              <a:sym typeface="Inter"/>
            </a:endParaRPr>
          </a:p>
          <a:p>
            <a:pPr indent="0" lvl="0" marL="0" rtl="0" algn="ctr">
              <a:spcBef>
                <a:spcPts val="375"/>
              </a:spcBef>
              <a:spcAft>
                <a:spcPts val="0"/>
              </a:spcAft>
              <a:buNone/>
            </a:pPr>
            <a:r>
              <a:rPr b="1" lang="en-GB" sz="1200">
                <a:solidFill>
                  <a:srgbClr val="374151"/>
                </a:solidFill>
                <a:latin typeface="Inter"/>
                <a:ea typeface="Inter"/>
                <a:cs typeface="Inter"/>
                <a:sym typeface="Inter"/>
              </a:rPr>
              <a:t> </a:t>
            </a:r>
            <a:r>
              <a:rPr b="1" lang="en-GB" sz="1200">
                <a:solidFill>
                  <a:srgbClr val="374151"/>
                </a:solidFill>
                <a:latin typeface="Inter"/>
                <a:ea typeface="Inter"/>
                <a:cs typeface="Inter"/>
                <a:sym typeface="Inter"/>
              </a:rPr>
              <a:t>Based at:</a:t>
            </a:r>
            <a:r>
              <a:rPr b="1" lang="en-GB" sz="1200">
                <a:solidFill>
                  <a:srgbClr val="374151"/>
                </a:solidFill>
                <a:latin typeface="Inter"/>
                <a:ea typeface="Inter"/>
                <a:cs typeface="Inter"/>
                <a:sym typeface="Inter"/>
              </a:rPr>
              <a:t> Carshalton Family Hub, Tweeddale Road, SM5 1SQ</a:t>
            </a:r>
            <a:endParaRPr b="1" sz="1200">
              <a:solidFill>
                <a:srgbClr val="374151"/>
              </a:solidFill>
              <a:latin typeface="Inter"/>
              <a:ea typeface="Inter"/>
              <a:cs typeface="Inter"/>
              <a:sym typeface="Inter"/>
            </a:endParaRPr>
          </a:p>
          <a:p>
            <a:pPr indent="0" lvl="0" marL="0" rtl="0" algn="ctr">
              <a:spcBef>
                <a:spcPts val="375"/>
              </a:spcBef>
              <a:spcAft>
                <a:spcPts val="0"/>
              </a:spcAft>
              <a:buNone/>
            </a:pPr>
            <a:r>
              <a:rPr b="1" lang="en-GB" sz="1200">
                <a:solidFill>
                  <a:srgbClr val="374151"/>
                </a:solidFill>
                <a:latin typeface="Inter"/>
                <a:ea typeface="Inter"/>
                <a:cs typeface="Inter"/>
                <a:sym typeface="Inter"/>
              </a:rPr>
              <a:t>Mobile: 0772 016 7409</a:t>
            </a:r>
            <a:endParaRPr b="1" sz="1200">
              <a:solidFill>
                <a:srgbClr val="374151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grpSp>
        <p:nvGrpSpPr>
          <p:cNvPr id="65" name="Google Shape;65;p13"/>
          <p:cNvGrpSpPr/>
          <p:nvPr/>
        </p:nvGrpSpPr>
        <p:grpSpPr>
          <a:xfrm>
            <a:off x="1236722" y="9273255"/>
            <a:ext cx="5299862" cy="652242"/>
            <a:chOff x="714375" y="8858250"/>
            <a:chExt cx="6134100" cy="1066800"/>
          </a:xfrm>
        </p:grpSpPr>
        <p:sp>
          <p:nvSpPr>
            <p:cNvPr id="66" name="Google Shape;66;p13"/>
            <p:cNvSpPr/>
            <p:nvPr/>
          </p:nvSpPr>
          <p:spPr>
            <a:xfrm>
              <a:off x="714375" y="8858250"/>
              <a:ext cx="6134100" cy="9600"/>
            </a:xfrm>
            <a:prstGeom prst="rect">
              <a:avLst/>
            </a:prstGeom>
            <a:solidFill>
              <a:srgbClr val="E5E7EB"/>
            </a:solid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pic>
          <p:nvPicPr>
            <p:cNvPr id="67" name="Google Shape;67;p13"/>
            <p:cNvPicPr preferRelativeResize="0"/>
            <p:nvPr/>
          </p:nvPicPr>
          <p:blipFill rotWithShape="1">
            <a:blip r:embed="rId6">
              <a:alphaModFix/>
            </a:blip>
            <a:srcRect b="229" l="0" r="0" t="229"/>
            <a:stretch/>
          </p:blipFill>
          <p:spPr>
            <a:xfrm>
              <a:off x="714375" y="9001125"/>
              <a:ext cx="2095500" cy="8574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8" name="Google Shape;68;p13"/>
            <p:cNvPicPr preferRelativeResize="0"/>
            <p:nvPr/>
          </p:nvPicPr>
          <p:blipFill rotWithShape="1">
            <a:blip r:embed="rId7">
              <a:alphaModFix/>
            </a:blip>
            <a:srcRect b="0" l="768" r="778" t="0"/>
            <a:stretch/>
          </p:blipFill>
          <p:spPr>
            <a:xfrm>
              <a:off x="5753100" y="8934450"/>
              <a:ext cx="1095300" cy="990600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